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57" r:id="rId9"/>
    <p:sldId id="264" r:id="rId10"/>
    <p:sldId id="265" r:id="rId1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23B744-9497-4438-8527-4BB9090DA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315902" y="667682"/>
            <a:ext cx="10738264" cy="3695387"/>
          </a:xfrm>
        </p:spPr>
        <p:txBody>
          <a:bodyPr>
            <a:normAutofit fontScale="90000"/>
          </a:bodyPr>
          <a:lstStyle/>
          <a:p>
            <a:r>
              <a:rPr lang="en-GB" dirty="0"/>
              <a:t>Hope park campus running &amp; exercise circuit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 descr="C:\Users\gilmurm\Downloads\Hope_Park_Sports_Namestyle_201117 (1).jpg">
            <a:extLst>
              <a:ext uri="{FF2B5EF4-FFF2-40B4-BE49-F238E27FC236}">
                <a16:creationId xmlns:a16="http://schemas.microsoft.com/office/drawing/2014/main" id="{4BED0A6F-EABE-443C-9213-092871737A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280">
            <a:off x="4905375" y="4800245"/>
            <a:ext cx="2381250" cy="93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52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1EC5-A67F-4DD9-9C0C-98DB6BF5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STAY SAFE, </a:t>
            </a:r>
            <a:r>
              <a:rPr lang="en-GB"/>
              <a:t>STAY ACTIVE.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E96C7-6A43-4573-8182-AF5FE4031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3259567"/>
            <a:ext cx="10396882" cy="2115019"/>
          </a:xfrm>
        </p:spPr>
        <p:txBody>
          <a:bodyPr>
            <a:normAutofit/>
          </a:bodyPr>
          <a:lstStyle/>
          <a:p>
            <a:r>
              <a:rPr lang="en-GB" sz="3200" dirty="0"/>
              <a:t>LET US KNOW HOW YOU GET ON SHARE YOUR SELFIES TO OUR SOCIAL MEDIA @HOPEPARKSPORTS</a:t>
            </a:r>
          </a:p>
        </p:txBody>
      </p:sp>
    </p:spTree>
    <p:extLst>
      <p:ext uri="{BB962C8B-B14F-4D97-AF65-F5344CB8AC3E}">
        <p14:creationId xmlns:p14="http://schemas.microsoft.com/office/powerpoint/2010/main" val="275714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A30F2-9E98-463B-9B3C-8C2F72A3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79" y="570155"/>
            <a:ext cx="10396902" cy="68849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Don’t let lockdown defeat you!!!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CE20C-91C5-479B-AD78-883C8C1F0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79" y="1258645"/>
            <a:ext cx="10394729" cy="4260027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Okay so we may not have access to our sports facilities during lockdown but that is not going to stop us from getting active</a:t>
            </a:r>
          </a:p>
          <a:p>
            <a:endParaRPr lang="en-GB" sz="2000" dirty="0"/>
          </a:p>
          <a:p>
            <a:r>
              <a:rPr lang="en-GB" sz="2400" dirty="0"/>
              <a:t>We have fantastic grounds at Hope Park and we want you to make the most of them and the great outdoors!!!!!!</a:t>
            </a:r>
          </a:p>
          <a:p>
            <a:endParaRPr lang="en-GB" sz="2000" dirty="0"/>
          </a:p>
          <a:p>
            <a:r>
              <a:rPr lang="en-GB" sz="2400" dirty="0"/>
              <a:t>We </a:t>
            </a:r>
            <a:r>
              <a:rPr lang="en-GB" sz="2800" dirty="0">
                <a:solidFill>
                  <a:srgbClr val="FF0000"/>
                </a:solidFill>
              </a:rPr>
              <a:t>challenge you </a:t>
            </a:r>
            <a:r>
              <a:rPr lang="en-GB" sz="2400" dirty="0"/>
              <a:t>to try the </a:t>
            </a:r>
            <a:r>
              <a:rPr lang="en-GB" sz="2800" dirty="0">
                <a:solidFill>
                  <a:srgbClr val="FF0000"/>
                </a:solidFill>
              </a:rPr>
              <a:t>Hope Park Campus Running and Exercise Circuit,</a:t>
            </a:r>
            <a:r>
              <a:rPr lang="en-GB" sz="2400" dirty="0"/>
              <a:t> the beauty of this circuit is that it doesn’t matter what your level of fitness is </a:t>
            </a:r>
            <a:r>
              <a:rPr lang="en-GB" sz="2800" dirty="0">
                <a:solidFill>
                  <a:srgbClr val="FF0000"/>
                </a:solidFill>
              </a:rPr>
              <a:t>everybody can make use of it</a:t>
            </a:r>
            <a:endParaRPr lang="en-GB" sz="24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68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8551-E312-43BE-AEE1-3D32C6A7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917089"/>
          </a:xfrm>
        </p:spPr>
        <p:txBody>
          <a:bodyPr/>
          <a:lstStyle/>
          <a:p>
            <a:r>
              <a:rPr lang="en-GB" dirty="0"/>
              <a:t>So what is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B1655-E6FD-4A4C-9AD3-7CFA59B27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64254"/>
            <a:ext cx="10394707" cy="3617627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The circuit is a combination of:</a:t>
            </a:r>
          </a:p>
          <a:p>
            <a:r>
              <a:rPr lang="en-GB" sz="2400" dirty="0">
                <a:solidFill>
                  <a:schemeClr val="tx1"/>
                </a:solidFill>
              </a:rPr>
              <a:t>a </a:t>
            </a:r>
            <a:r>
              <a:rPr lang="en-GB" sz="2400" dirty="0">
                <a:solidFill>
                  <a:srgbClr val="FF0000"/>
                </a:solidFill>
              </a:rPr>
              <a:t>running </a:t>
            </a:r>
            <a:r>
              <a:rPr lang="en-GB" sz="2400" i="1" dirty="0">
                <a:solidFill>
                  <a:srgbClr val="FF0000"/>
                </a:solidFill>
              </a:rPr>
              <a:t>– or walking –</a:t>
            </a:r>
            <a:r>
              <a:rPr lang="en-GB" sz="2400" dirty="0">
                <a:solidFill>
                  <a:srgbClr val="FF0000"/>
                </a:solidFill>
              </a:rPr>
              <a:t> route </a:t>
            </a:r>
            <a:r>
              <a:rPr lang="en-GB" sz="2400" dirty="0">
                <a:solidFill>
                  <a:schemeClr val="tx1"/>
                </a:solidFill>
              </a:rPr>
              <a:t>combined with </a:t>
            </a:r>
            <a:r>
              <a:rPr lang="en-GB" sz="2400" dirty="0">
                <a:solidFill>
                  <a:srgbClr val="FF0000"/>
                </a:solidFill>
              </a:rPr>
              <a:t>outdoor exercise stations </a:t>
            </a:r>
            <a:r>
              <a:rPr lang="en-GB" sz="2400" dirty="0">
                <a:solidFill>
                  <a:schemeClr val="tx1"/>
                </a:solidFill>
              </a:rPr>
              <a:t>that you can stop off at along the way. </a:t>
            </a:r>
          </a:p>
          <a:p>
            <a:r>
              <a:rPr lang="en-GB" sz="2400" dirty="0">
                <a:solidFill>
                  <a:schemeClr val="tx1"/>
                </a:solidFill>
              </a:rPr>
              <a:t>Your workout can last </a:t>
            </a:r>
            <a:r>
              <a:rPr lang="en-GB" sz="2400" dirty="0">
                <a:solidFill>
                  <a:srgbClr val="FF0000"/>
                </a:solidFill>
              </a:rPr>
              <a:t>as little or as long as you like </a:t>
            </a:r>
            <a:r>
              <a:rPr lang="en-GB" sz="2400" dirty="0">
                <a:solidFill>
                  <a:schemeClr val="tx1"/>
                </a:solidFill>
              </a:rPr>
              <a:t>by completing the circuit as many times as you wish and </a:t>
            </a:r>
          </a:p>
          <a:p>
            <a:r>
              <a:rPr lang="en-GB" sz="2400" dirty="0">
                <a:solidFill>
                  <a:schemeClr val="tx1"/>
                </a:solidFill>
              </a:rPr>
              <a:t>it can </a:t>
            </a:r>
            <a:r>
              <a:rPr lang="en-GB" sz="2400" dirty="0">
                <a:solidFill>
                  <a:srgbClr val="FF0000"/>
                </a:solidFill>
              </a:rPr>
              <a:t>be as easy or as hard as you please </a:t>
            </a:r>
            <a:r>
              <a:rPr lang="en-GB" sz="2400" dirty="0">
                <a:solidFill>
                  <a:schemeClr val="tx1"/>
                </a:solidFill>
              </a:rPr>
              <a:t>depending on which version you decide to do</a:t>
            </a:r>
          </a:p>
          <a:p>
            <a:r>
              <a:rPr lang="en-GB" sz="2400" dirty="0">
                <a:solidFill>
                  <a:schemeClr val="tx1"/>
                </a:solidFill>
              </a:rPr>
              <a:t>So what are you waiting for……..continue for map &amp; instructions</a:t>
            </a:r>
          </a:p>
        </p:txBody>
      </p:sp>
    </p:spTree>
    <p:extLst>
      <p:ext uri="{BB962C8B-B14F-4D97-AF65-F5344CB8AC3E}">
        <p14:creationId xmlns:p14="http://schemas.microsoft.com/office/powerpoint/2010/main" val="86019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BA0A-D620-4F3D-8257-1AAFEF38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07" y="107128"/>
            <a:ext cx="10396882" cy="1151965"/>
          </a:xfrm>
        </p:spPr>
        <p:txBody>
          <a:bodyPr/>
          <a:lstStyle/>
          <a:p>
            <a:r>
              <a:rPr lang="en-GB" dirty="0"/>
              <a:t>ROUTE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802664-6F44-44C5-932D-836BB1819DD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5784" t="11414" r="5327" b="3378"/>
          <a:stretch/>
        </p:blipFill>
        <p:spPr>
          <a:xfrm>
            <a:off x="377100" y="1009008"/>
            <a:ext cx="8153714" cy="51658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6D2A4A-EC70-4BD6-B504-890E10E15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286" y="1009008"/>
            <a:ext cx="2767710" cy="21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8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DA58-CB7E-4F67-BA13-0E391ABE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24" y="367843"/>
            <a:ext cx="10394707" cy="1639614"/>
          </a:xfrm>
        </p:spPr>
        <p:txBody>
          <a:bodyPr>
            <a:normAutofit/>
          </a:bodyPr>
          <a:lstStyle/>
          <a:p>
            <a:r>
              <a:rPr lang="en-GB" sz="4800" b="1" u="sng" dirty="0"/>
              <a:t>Option No. 1</a:t>
            </a:r>
            <a:br>
              <a:rPr lang="en-GB" sz="4800" dirty="0"/>
            </a:br>
            <a:r>
              <a:rPr lang="en-GB" sz="4800" b="1" dirty="0"/>
              <a:t>Walking/Running Route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23762-45D2-462E-B6D3-05468A7C1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007457"/>
            <a:ext cx="10394707" cy="337442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So, if you just fancy getting outside into the </a:t>
            </a:r>
            <a:r>
              <a:rPr lang="en-GB" sz="2400">
                <a:solidFill>
                  <a:schemeClr val="tx1"/>
                </a:solidFill>
              </a:rPr>
              <a:t>fresh air why </a:t>
            </a:r>
            <a:r>
              <a:rPr lang="en-GB" sz="2400" dirty="0">
                <a:solidFill>
                  <a:schemeClr val="tx1"/>
                </a:solidFill>
              </a:rPr>
              <a:t>not follow the points on the map as a straight forward running or walking circuit. </a:t>
            </a:r>
          </a:p>
          <a:p>
            <a:r>
              <a:rPr lang="en-GB" dirty="0">
                <a:solidFill>
                  <a:srgbClr val="FF0000"/>
                </a:solidFill>
              </a:rPr>
              <a:t>Challenge yourself </a:t>
            </a:r>
          </a:p>
          <a:p>
            <a:r>
              <a:rPr lang="en-GB" dirty="0">
                <a:solidFill>
                  <a:schemeClr val="tx1"/>
                </a:solidFill>
              </a:rPr>
              <a:t>If </a:t>
            </a:r>
            <a:r>
              <a:rPr lang="en-GB" u="sng" dirty="0">
                <a:solidFill>
                  <a:schemeClr val="tx1"/>
                </a:solidFill>
              </a:rPr>
              <a:t>walking </a:t>
            </a:r>
            <a:r>
              <a:rPr lang="en-GB" dirty="0">
                <a:solidFill>
                  <a:schemeClr val="tx1"/>
                </a:solidFill>
              </a:rPr>
              <a:t>- then </a:t>
            </a:r>
            <a:r>
              <a:rPr lang="en-GB" dirty="0">
                <a:solidFill>
                  <a:srgbClr val="FF0000"/>
                </a:solidFill>
              </a:rPr>
              <a:t>log the number of steps </a:t>
            </a:r>
            <a:r>
              <a:rPr lang="en-GB" dirty="0">
                <a:solidFill>
                  <a:schemeClr val="tx1"/>
                </a:solidFill>
              </a:rPr>
              <a:t>you do and aim to get more each time</a:t>
            </a:r>
          </a:p>
          <a:p>
            <a:r>
              <a:rPr lang="en-GB" dirty="0">
                <a:solidFill>
                  <a:schemeClr val="tx1"/>
                </a:solidFill>
              </a:rPr>
              <a:t>If </a:t>
            </a:r>
            <a:r>
              <a:rPr lang="en-GB" u="sng" dirty="0">
                <a:solidFill>
                  <a:schemeClr val="tx1"/>
                </a:solidFill>
              </a:rPr>
              <a:t>running</a:t>
            </a:r>
            <a:r>
              <a:rPr lang="en-GB" dirty="0">
                <a:solidFill>
                  <a:schemeClr val="tx1"/>
                </a:solidFill>
              </a:rPr>
              <a:t> - keep a </a:t>
            </a:r>
            <a:r>
              <a:rPr lang="en-GB" dirty="0">
                <a:solidFill>
                  <a:srgbClr val="FF0000"/>
                </a:solidFill>
              </a:rPr>
              <a:t>record of how long it takes </a:t>
            </a:r>
            <a:r>
              <a:rPr lang="en-GB" dirty="0">
                <a:solidFill>
                  <a:schemeClr val="tx1"/>
                </a:solidFill>
              </a:rPr>
              <a:t>you and then the more you complete it see if you can get faster each time.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45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C5063-94F5-4FC2-8357-E7C46129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79" y="473337"/>
            <a:ext cx="10396902" cy="1414630"/>
          </a:xfrm>
        </p:spPr>
        <p:txBody>
          <a:bodyPr/>
          <a:lstStyle/>
          <a:p>
            <a:pPr algn="l"/>
            <a:r>
              <a:rPr lang="en-GB" b="1" u="sng" dirty="0"/>
              <a:t>Option No. 2</a:t>
            </a:r>
            <a:br>
              <a:rPr lang="en-GB" dirty="0"/>
            </a:br>
            <a:r>
              <a:rPr lang="en-GB" b="1" dirty="0"/>
              <a:t>Running &amp; Shuttles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94DA7-FB58-4473-9521-487226ECF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79" y="1887968"/>
            <a:ext cx="10394729" cy="3491972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If running is already your thing then why not combine your run with a shuttle finisher. At the end of your running laps add shuttle runs in using the pathway that runs alongside the </a:t>
            </a:r>
            <a:r>
              <a:rPr lang="en-GB" sz="2400" dirty="0" err="1"/>
              <a:t>astro</a:t>
            </a:r>
            <a:r>
              <a:rPr lang="en-GB" sz="2400" dirty="0"/>
              <a:t> pitches</a:t>
            </a:r>
          </a:p>
          <a:p>
            <a:pPr algn="l"/>
            <a:r>
              <a:rPr lang="en-GB" sz="2000" dirty="0">
                <a:solidFill>
                  <a:srgbClr val="FF0000"/>
                </a:solidFill>
              </a:rPr>
              <a:t>Challenge yourself</a:t>
            </a:r>
          </a:p>
          <a:p>
            <a:pPr algn="l"/>
            <a:r>
              <a:rPr lang="en-GB" sz="2000" u="sng" dirty="0"/>
              <a:t>Build up your shuttles </a:t>
            </a:r>
            <a:r>
              <a:rPr lang="en-GB" sz="2000" dirty="0"/>
              <a:t>– each time you go out running </a:t>
            </a:r>
            <a:r>
              <a:rPr lang="en-GB" sz="2000" dirty="0">
                <a:solidFill>
                  <a:srgbClr val="FF0000"/>
                </a:solidFill>
              </a:rPr>
              <a:t>see how many shuttles you can complete at end </a:t>
            </a:r>
          </a:p>
          <a:p>
            <a:pPr algn="l"/>
            <a:r>
              <a:rPr lang="en-GB" sz="2000" u="sng" dirty="0"/>
              <a:t>Friendly competition </a:t>
            </a:r>
            <a:r>
              <a:rPr lang="en-GB" sz="2000" dirty="0"/>
              <a:t>– why not </a:t>
            </a:r>
            <a:r>
              <a:rPr lang="en-GB" sz="2000" dirty="0">
                <a:solidFill>
                  <a:srgbClr val="FF0000"/>
                </a:solidFill>
              </a:rPr>
              <a:t>challenge your housemates to beat your record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47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8693-B4EF-47FC-AF97-C84A837A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1358153"/>
          </a:xfrm>
        </p:spPr>
        <p:txBody>
          <a:bodyPr>
            <a:normAutofit fontScale="90000"/>
          </a:bodyPr>
          <a:lstStyle/>
          <a:p>
            <a:pPr algn="l"/>
            <a:r>
              <a:rPr lang="en-GB" b="1" u="sng" dirty="0"/>
              <a:t>Option No. 3</a:t>
            </a:r>
            <a:br>
              <a:rPr lang="en-GB" dirty="0"/>
            </a:br>
            <a:r>
              <a:rPr lang="en-GB" b="1" dirty="0"/>
              <a:t>Running and Exercise Stations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816A5-DFFA-4208-8DCE-6D0D47ED5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79" y="2043953"/>
            <a:ext cx="10394729" cy="3335986"/>
          </a:xfrm>
        </p:spPr>
        <p:txBody>
          <a:bodyPr>
            <a:normAutofit/>
          </a:bodyPr>
          <a:lstStyle/>
          <a:p>
            <a:pPr algn="l"/>
            <a:r>
              <a:rPr lang="en-GB" sz="2800" dirty="0"/>
              <a:t>Combine your </a:t>
            </a:r>
            <a:r>
              <a:rPr lang="en-GB" sz="2800" dirty="0">
                <a:solidFill>
                  <a:srgbClr val="FF0000"/>
                </a:solidFill>
              </a:rPr>
              <a:t>run</a:t>
            </a:r>
            <a:r>
              <a:rPr lang="en-GB" sz="2800" dirty="0"/>
              <a:t> with an </a:t>
            </a:r>
            <a:r>
              <a:rPr lang="en-GB" sz="2800" dirty="0">
                <a:solidFill>
                  <a:srgbClr val="FF0000"/>
                </a:solidFill>
              </a:rPr>
              <a:t>outdoor workout</a:t>
            </a:r>
            <a:r>
              <a:rPr lang="en-GB" sz="2800" dirty="0"/>
              <a:t>. </a:t>
            </a:r>
          </a:p>
          <a:p>
            <a:pPr algn="l"/>
            <a:r>
              <a:rPr lang="en-GB" sz="2800" dirty="0"/>
              <a:t>There are marker points aka ‘exercise stations’ MAPPED OUT throughout the running route that you can safely stop at to complete a set of exercises. </a:t>
            </a:r>
          </a:p>
          <a:p>
            <a:pPr algn="l"/>
            <a:r>
              <a:rPr lang="en-GB" sz="2800" i="1" dirty="0"/>
              <a:t>See Exercise Plan for ideas.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72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6D22-11B3-4DDC-96BE-F55DC377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56216"/>
            <a:ext cx="10820399" cy="1280160"/>
          </a:xfrm>
        </p:spPr>
        <p:txBody>
          <a:bodyPr>
            <a:noAutofit/>
          </a:bodyPr>
          <a:lstStyle/>
          <a:p>
            <a:br>
              <a:rPr lang="en-GB" sz="4400" b="1" u="sng" dirty="0"/>
            </a:br>
            <a:br>
              <a:rPr lang="en-GB" sz="4400" b="1" u="sng" dirty="0"/>
            </a:br>
            <a:r>
              <a:rPr lang="en-GB" sz="4400" b="1" u="sng" dirty="0"/>
              <a:t>Option No.4 </a:t>
            </a:r>
            <a:br>
              <a:rPr lang="en-GB" sz="4400" b="1" u="sng" dirty="0"/>
            </a:br>
            <a:r>
              <a:rPr lang="en-GB" sz="4400" b="1" dirty="0"/>
              <a:t>Running and Exercise Challenge Stations</a:t>
            </a:r>
            <a:br>
              <a:rPr lang="en-GB" sz="4400" dirty="0"/>
            </a:br>
            <a:br>
              <a:rPr lang="en-GB" sz="4400" dirty="0"/>
            </a:b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2B155-C57F-418F-A033-626001AE65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7466" y="2022438"/>
            <a:ext cx="10394707" cy="3722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If you are after something a little more taxing then why not go for the challenge version of our circuit. </a:t>
            </a:r>
          </a:p>
          <a:p>
            <a:pPr marL="0" indent="0">
              <a:buNone/>
            </a:pPr>
            <a:r>
              <a:rPr lang="en-GB" sz="2800" dirty="0"/>
              <a:t>This option combines not only your </a:t>
            </a:r>
            <a:r>
              <a:rPr lang="en-GB" sz="2800" dirty="0">
                <a:solidFill>
                  <a:srgbClr val="FF0000"/>
                </a:solidFill>
              </a:rPr>
              <a:t>run</a:t>
            </a:r>
            <a:r>
              <a:rPr lang="en-GB" sz="2800" dirty="0"/>
              <a:t> with the </a:t>
            </a:r>
            <a:r>
              <a:rPr lang="en-GB" sz="2800" dirty="0">
                <a:solidFill>
                  <a:srgbClr val="FF0000"/>
                </a:solidFill>
              </a:rPr>
              <a:t>exercise stations </a:t>
            </a:r>
            <a:r>
              <a:rPr lang="en-GB" sz="2800" dirty="0"/>
              <a:t>it </a:t>
            </a:r>
            <a:r>
              <a:rPr lang="en-GB" sz="2800" dirty="0">
                <a:solidFill>
                  <a:srgbClr val="FF0000"/>
                </a:solidFill>
              </a:rPr>
              <a:t>also includes additional ‘challenge’ stations </a:t>
            </a:r>
            <a:r>
              <a:rPr lang="en-GB" sz="2800" dirty="0"/>
              <a:t>which will involve you doing a combination of exercises at before continuing. </a:t>
            </a:r>
          </a:p>
          <a:p>
            <a:pPr marL="0" indent="0">
              <a:buNone/>
            </a:pPr>
            <a:r>
              <a:rPr lang="en-GB" sz="2800" i="1" dirty="0"/>
              <a:t>See Challenge Plan for ideas.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66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734E-1788-40F3-9C24-6F56922F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30306"/>
            <a:ext cx="10394707" cy="899419"/>
          </a:xfrm>
        </p:spPr>
        <p:txBody>
          <a:bodyPr/>
          <a:lstStyle/>
          <a:p>
            <a:r>
              <a:rPr lang="en-GB" dirty="0"/>
              <a:t>THINGS TO CONSIDER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A3377-7BED-4695-AA2E-9D2C0EE8D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329725"/>
            <a:ext cx="10394707" cy="405215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Wear </a:t>
            </a:r>
            <a:r>
              <a:rPr lang="en-GB" dirty="0">
                <a:solidFill>
                  <a:srgbClr val="FF0000"/>
                </a:solidFill>
              </a:rPr>
              <a:t>appropriate clothing </a:t>
            </a:r>
            <a:r>
              <a:rPr lang="en-GB" dirty="0">
                <a:solidFill>
                  <a:schemeClr val="tx1"/>
                </a:solidFill>
              </a:rPr>
              <a:t>to exercise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Try to </a:t>
            </a:r>
            <a:r>
              <a:rPr lang="en-GB" dirty="0">
                <a:solidFill>
                  <a:srgbClr val="FF0000"/>
                </a:solidFill>
              </a:rPr>
              <a:t>tell someone </a:t>
            </a:r>
            <a:r>
              <a:rPr lang="en-GB" dirty="0">
                <a:solidFill>
                  <a:schemeClr val="tx1"/>
                </a:solidFill>
              </a:rPr>
              <a:t>where you are going – if you hurt yourself along the way then at least someone will know where to look if you take too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Be </a:t>
            </a:r>
            <a:r>
              <a:rPr lang="en-GB" dirty="0">
                <a:solidFill>
                  <a:srgbClr val="FF0000"/>
                </a:solidFill>
              </a:rPr>
              <a:t>cautious of other people </a:t>
            </a:r>
            <a:r>
              <a:rPr lang="en-GB" dirty="0">
                <a:solidFill>
                  <a:schemeClr val="tx1"/>
                </a:solidFill>
              </a:rPr>
              <a:t>– both on &amp; off the route, keep socially distanced at all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Be aware of </a:t>
            </a:r>
            <a:r>
              <a:rPr lang="en-GB" dirty="0">
                <a:solidFill>
                  <a:srgbClr val="FF0000"/>
                </a:solidFill>
              </a:rPr>
              <a:t>unaccounted for hazards </a:t>
            </a:r>
            <a:r>
              <a:rPr lang="en-GB" dirty="0">
                <a:solidFill>
                  <a:schemeClr val="tx1"/>
                </a:solidFill>
              </a:rPr>
              <a:t>– remember it’s a running circuit not an obstacle course!!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With being such a leafy campus be careful of fallen leaves which can make surfaces </a:t>
            </a:r>
            <a:r>
              <a:rPr lang="en-GB" dirty="0" err="1">
                <a:solidFill>
                  <a:srgbClr val="FF0000"/>
                </a:solidFill>
              </a:rPr>
              <a:t>slippy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Try to stay to the </a:t>
            </a:r>
            <a:r>
              <a:rPr lang="en-GB" dirty="0">
                <a:solidFill>
                  <a:srgbClr val="FF0000"/>
                </a:solidFill>
              </a:rPr>
              <a:t>lit up paths</a:t>
            </a:r>
            <a:r>
              <a:rPr lang="en-GB" dirty="0">
                <a:solidFill>
                  <a:schemeClr val="tx1"/>
                </a:solidFill>
              </a:rPr>
              <a:t>, if it is dark when you take part wear something that has high visibility </a:t>
            </a:r>
          </a:p>
        </p:txBody>
      </p:sp>
    </p:spTree>
    <p:extLst>
      <p:ext uri="{BB962C8B-B14F-4D97-AF65-F5344CB8AC3E}">
        <p14:creationId xmlns:p14="http://schemas.microsoft.com/office/powerpoint/2010/main" val="191503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477</TotalTime>
  <Words>611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Hope park campus running &amp; exercise circuit </vt:lpstr>
      <vt:lpstr>Don’t let lockdown defeat you!!! </vt:lpstr>
      <vt:lpstr>So what is it?</vt:lpstr>
      <vt:lpstr>ROUTE MAP</vt:lpstr>
      <vt:lpstr>Option No. 1 Walking/Running Route</vt:lpstr>
      <vt:lpstr>Option No. 2 Running &amp; Shuttles</vt:lpstr>
      <vt:lpstr>Option No. 3 Running and Exercise Stations</vt:lpstr>
      <vt:lpstr>  Option No.4  Running and Exercise Challenge Stations  </vt:lpstr>
      <vt:lpstr>THINGS TO CONSIDER</vt:lpstr>
      <vt:lpstr>STAY SAFE, STAY ACTIVE.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park campus running &amp; exercise circuit</dc:title>
  <dc:creator>Michelle Gilmurray</dc:creator>
  <cp:lastModifiedBy>Michelle Gilmurray</cp:lastModifiedBy>
  <cp:revision>14</cp:revision>
  <cp:lastPrinted>2020-11-05T09:34:28Z</cp:lastPrinted>
  <dcterms:created xsi:type="dcterms:W3CDTF">2020-11-04T16:50:06Z</dcterms:created>
  <dcterms:modified xsi:type="dcterms:W3CDTF">2020-11-06T14:01:29Z</dcterms:modified>
</cp:coreProperties>
</file>